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C4F701-4D18-478C-BB2B-DFFF86306C30}">
  <a:tblStyle styleId="{96C4F701-4D18-478C-BB2B-DFFF86306C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1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84d49a8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84d49a8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4d49b21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4d49b21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84d49b21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84d49b2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84d49a833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84d49a833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84d49a83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84d49a83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85e95d32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85e95d3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84d49b21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84d49b21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86e7e88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86e7e88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85e95d32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85e95d3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85e95d3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85e95d3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84d49a8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84d49a8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85e95d3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85e95d3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85e95d32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85e95d32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85e95d3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85e95d3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85e95d32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85e95d32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85e95d32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85e95d32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85e95d32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85e95d32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88739c17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88739c17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88739c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88739c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84d49a833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84d49a83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84d49a8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84d49a8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84d49a8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84d49a8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84d49b2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84d49b2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84d49b2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84d49b2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84d49a8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84d49a8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84d49b2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84d49b2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84d49b2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84d49b2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ihub.or.kr/aihubdata/data/view.do?currMenu=115&amp;topMenu=100&amp;aihubDataSe=data&amp;dataSetSn=71630" TargetMode="External"/><Relationship Id="rId4" Type="http://schemas.openxmlformats.org/officeDocument/2006/relationships/hyperlink" Target="https://kli.korean.go.kr/corpus/main/requestMain.do?lang=ko#non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KLUE-benchmark/KLU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ivvve/DLTHON-NDG/tree/main" TargetMode="External"/><Relationship Id="rId4" Type="http://schemas.openxmlformats.org/officeDocument/2006/relationships/hyperlink" Target="https://github.com/tunib-ai/DKTC" TargetMode="External"/><Relationship Id="rId5" Type="http://schemas.openxmlformats.org/officeDocument/2006/relationships/hyperlink" Target="https://www.aihub.or.kr/aihubdata/data/view.do?currMenu=115&amp;topMenu=100&amp;aihubDataSe=data&amp;dataSetSn=71630" TargetMode="External"/><Relationship Id="rId6" Type="http://schemas.openxmlformats.org/officeDocument/2006/relationships/hyperlink" Target="https://kli.korean.go.kr/corpus/main/requestMain.d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tunib-ai/DKT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화 유형 분류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NDG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600" y="2459700"/>
            <a:ext cx="3840150" cy="32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일</a:t>
            </a:r>
            <a:r>
              <a:rPr lang="en"/>
              <a:t>반 대화 데이터 수집: 데이터 기준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 데이터와 유사한 정도를 맞추고자 하였다.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구어체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서로 대화를 주고 받는 형식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다른 class의 데이터 수와 균형을 맞추기 위해 1,000개의 데이터 수집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한 대화의 문장 수는 10개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일반 대화 데이터 수집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1,000개의 일반 대화 데이터를 요청했을 때 </a:t>
            </a:r>
            <a:br>
              <a:rPr lang="en" sz="1800"/>
            </a:br>
            <a:r>
              <a:rPr lang="en" sz="1800"/>
              <a:t>동일한 데이터를 for문을 사용해서 1,000개 생성 =&gt; 외부 데이터 수집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33479" l="0" r="0" t="0"/>
          <a:stretch/>
        </p:blipFill>
        <p:spPr>
          <a:xfrm>
            <a:off x="729600" y="2520100"/>
            <a:ext cx="3642400" cy="2492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1971825" y="2293050"/>
            <a:ext cx="11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Prompt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0" l="0" r="27782" t="0"/>
          <a:stretch/>
        </p:blipFill>
        <p:spPr>
          <a:xfrm>
            <a:off x="5252300" y="2724150"/>
            <a:ext cx="2630374" cy="2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6109575" y="2293050"/>
            <a:ext cx="11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일반 대화 데이터 수집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AI-Hub: 한국어 멀티세션 대화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2인이 다양한 주제로 채팅 대화를 주고 받는 데이터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채팅 데이터라 Train 데이터와는 어체의 차이를 보인다.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모두의 말뭉치: 일상 대화 말뭉치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구어체라 Train 데이터와 유사한 언어 사용 형태를 보인다.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하지만 한 명의 발화자가 너무 길게 말하는 경우가 있어, </a:t>
            </a:r>
            <a:br>
              <a:rPr lang="en"/>
            </a:br>
            <a:r>
              <a:rPr lang="en"/>
              <a:t>Train 데이터와는 다른 형태의 데이터라고도 볼 수 있을 것이다.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둘 다 사용해보면서 성능을 비교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Baseline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시퀀스 데이터 처리를 위한 RNN계열의 모델을 Baseline 모델로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38" y="1584251"/>
            <a:ext cx="8280125" cy="1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09250" y="3534075"/>
            <a:ext cx="7455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데이터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모두의 말뭉치에서 수집한 일반 대화 데이터가 포함된 데이터 사용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텍스트 데이터 전처리를 하지 않음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431950" y="4568875"/>
            <a:ext cx="49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Test score: 0.61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Baseline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75" y="1158850"/>
            <a:ext cx="4469827" cy="39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4855075" y="1731650"/>
            <a:ext cx="40971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모델이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는 잘 판별하는 반면, </a:t>
            </a:r>
            <a:b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나머지 class에서는 낮은 성능을 보인다.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협박: "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갈취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", "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기타 괴롭힘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"과 혼동됨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갈취: "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"과 혼동됨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직장 내 괴롭힘: "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"과 혼동됨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기타 괴롭힘: "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"과 혼동됨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893225" y="1190038"/>
            <a:ext cx="41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Matrix for Validation Data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모</a:t>
            </a:r>
            <a:r>
              <a:rPr lang="en"/>
              <a:t>델 선정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pretrained </a:t>
            </a:r>
            <a:r>
              <a:rPr b="1" lang="en"/>
              <a:t>Bert model</a:t>
            </a:r>
            <a:r>
              <a:rPr lang="en"/>
              <a:t> fine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훈련 데이터가 적기 때문에 대규모의 한국어 데이터를 학습하여</a:t>
            </a:r>
            <a:br>
              <a:rPr lang="en"/>
            </a:br>
            <a:r>
              <a:rPr lang="en"/>
              <a:t>한국어에 대한 일반적인 이해가 있는 pretrained model, tokenizer를 fine 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Transformers : </a:t>
            </a:r>
            <a:r>
              <a:rPr lang="en" u="sng">
                <a:solidFill>
                  <a:schemeClr val="hlink"/>
                </a:solidFill>
                <a:hlinkClick r:id="rId3"/>
              </a:rPr>
              <a:t>klue/bert-base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시도해본 모델들: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LSTM : 다양한 하이퍼마라미터를 사용하여 시도해봤으나 pre-trained-Bert 모델에 비해 성능이 너무 낮음.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GRU: 테스트 단계에서 prediction을 내봤으면 예상했던 결과와 전혀 다른 형태의 결과를 내서 모델을 재개조하다가 시간이 다감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KoBERT: 학습 자체에서 계속 에러가 떠서 시도를 해보지 못함.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klue/roberta-base (pretrained model): 학습 자체가 되지 않았음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데이터 전처리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420975" y="1488608"/>
            <a:ext cx="8411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한 것</a:t>
            </a:r>
            <a:endParaRPr b="1"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중복 데이터 제거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불용어 제거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처음에는 많은 불용어 단어를 넣었지만 테스트 결과 너무 많은 불용어를 제거하면 의미가 많이 사라지는 것 같아서 많이 줄임.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생성 모델이 아니기때문에 불용어를 제거해 중요한 단어만 넣는것이 중요하다고 생각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KoNLPy 라이브러리 사용하여 형태소 분석 먼저 진행 후 불용어를 제거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특수 문자 제거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영어가 섞여있을 경우 소문자로 변환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r>
              <a:rPr lang="en"/>
              <a:t>모델 선정, 데이터 전처리, 학습, 평가: 데이터 전처리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270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하지 않은 것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맞춤법 검사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Tokenizer에서 단어의 의미가 무너질만큼 문장이 쪼개져서 확인해보니</a:t>
            </a:r>
            <a:br>
              <a:rPr lang="en" sz="1300"/>
            </a:br>
            <a:r>
              <a:rPr lang="en" sz="1300"/>
              <a:t>맞춤법이 잘못된 경우도 있었고 띄어쓰기도 잘못된 부분이 꽤 있어 해야지 의미가 퇴색이 되지 않을 것라고 생각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맞춤법 검사를 하려고 했지만 좋은 솔루션을 찾지 못해 넘어감</a:t>
            </a:r>
            <a:endParaRPr sz="1300"/>
          </a:p>
          <a:p>
            <a:pPr indent="-3111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문장이 30자 이상 넘어가거나 특정 특수 문자가 있으면 </a:t>
            </a:r>
            <a:br>
              <a:rPr lang="en" sz="1300"/>
            </a:br>
            <a:r>
              <a:rPr lang="en" sz="1300"/>
              <a:t>맞춤법검사기가 제대로 작동하지 않는 문제가 발생해서 결국 건너 뛰기로함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숫자 처리</a:t>
            </a:r>
            <a:endParaRPr sz="1300"/>
          </a:p>
          <a:p>
            <a:pPr indent="-31115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숫자가 섞인 욕을 하는 경우가 있을 수 있음 </a:t>
            </a:r>
            <a:br>
              <a:rPr lang="en" sz="1300"/>
            </a:br>
            <a:r>
              <a:rPr lang="en" sz="1300"/>
              <a:t>=&gt; 숫자 그대로를 유지하는게 나을지 아니면 숫자를 의미를 가진 단어로 변환을 할지</a:t>
            </a:r>
            <a:endParaRPr sz="1300"/>
          </a:p>
          <a:p>
            <a:pPr indent="-31115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/>
              <a:t>예시) 10원에 1대, 9시 40분</a:t>
            </a:r>
            <a:endParaRPr sz="1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⇒ 그대로 보존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</a:t>
            </a:r>
            <a:r>
              <a:rPr lang="en"/>
              <a:t>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pretrained </a:t>
            </a:r>
            <a:r>
              <a:rPr b="1" lang="en"/>
              <a:t>Bert model</a:t>
            </a:r>
            <a:r>
              <a:rPr lang="en"/>
              <a:t> fine tuning</a:t>
            </a:r>
            <a:endParaRPr/>
          </a:p>
        </p:txBody>
      </p:sp>
      <p:graphicFrame>
        <p:nvGraphicFramePr>
          <p:cNvPr id="183" name="Google Shape;183;p30"/>
          <p:cNvGraphicFramePr/>
          <p:nvPr/>
        </p:nvGraphicFramePr>
        <p:xfrm>
          <a:off x="952500" y="247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{96C4F701-4D18-478C-BB2B-DFFF86306C30}</a:tableStyleId>
              </a:tblPr>
              <a:tblGrid>
                <a:gridCol w="1371500"/>
                <a:gridCol w="2955975"/>
                <a:gridCol w="2911525"/>
              </a:tblGrid>
              <a:tr h="42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추가한 일반 대화 데이터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AI-Hub: 한국어 멀티세션 대화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모두의 말뭉치: 일상 대화 말뭉치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28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Test score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0.73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0.738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pretrained </a:t>
            </a:r>
            <a:r>
              <a:rPr b="1" lang="en"/>
              <a:t>Bert model</a:t>
            </a:r>
            <a:r>
              <a:rPr lang="en"/>
              <a:t> fine tuning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225" y="2020300"/>
            <a:ext cx="3137675" cy="27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25" y="1990525"/>
            <a:ext cx="3205376" cy="281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2" name="Google Shape;192;p31"/>
          <p:cNvGraphicFramePr/>
          <p:nvPr/>
        </p:nvGraphicFramePr>
        <p:xfrm>
          <a:off x="952500" y="161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{96C4F701-4D18-478C-BB2B-DFFF86306C30}</a:tableStyleId>
              </a:tblPr>
              <a:tblGrid>
                <a:gridCol w="1511575"/>
                <a:gridCol w="2815900"/>
                <a:gridCol w="2911525"/>
              </a:tblGrid>
              <a:tr h="23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추가한 일반 대화 데이터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AI-Hub: 한국어 멀티세션 대화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모두의 말뭉치: 일상 대화 말뭉치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1"/>
          <p:cNvSpPr txBox="1"/>
          <p:nvPr/>
        </p:nvSpPr>
        <p:spPr>
          <a:xfrm>
            <a:off x="3668025" y="4737088"/>
            <a:ext cx="41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Matrix for Validation Data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NDG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5" y="1057225"/>
            <a:ext cx="8308351" cy="3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pretrained </a:t>
            </a:r>
            <a:r>
              <a:rPr b="1" lang="en"/>
              <a:t>Bert model</a:t>
            </a:r>
            <a:r>
              <a:rPr lang="en"/>
              <a:t> fine tuning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225" y="2020300"/>
            <a:ext cx="3137675" cy="27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25" y="1990525"/>
            <a:ext cx="3205376" cy="281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32"/>
          <p:cNvGraphicFramePr/>
          <p:nvPr/>
        </p:nvGraphicFramePr>
        <p:xfrm>
          <a:off x="952500" y="161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{96C4F701-4D18-478C-BB2B-DFFF86306C30}</a:tableStyleId>
              </a:tblPr>
              <a:tblGrid>
                <a:gridCol w="1511575"/>
                <a:gridCol w="2815900"/>
                <a:gridCol w="2911525"/>
              </a:tblGrid>
              <a:tr h="23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추가한 일반 대화 데이터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AI-Hub: 한국어 멀티세션 대화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모두의 말뭉치: 일상 대화 말뭉치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32"/>
          <p:cNvSpPr txBox="1"/>
          <p:nvPr/>
        </p:nvSpPr>
        <p:spPr>
          <a:xfrm>
            <a:off x="3668025" y="4737088"/>
            <a:ext cx="41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Confusion Matrix for Validation Data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4304975" y="4042250"/>
            <a:ext cx="466800" cy="46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7686900" y="4042250"/>
            <a:ext cx="466800" cy="46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311700" y="3493250"/>
            <a:ext cx="153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대화에 대해 성능이 너무 잘 나왔다</a:t>
            </a:r>
            <a:endParaRPr b="1"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311700" y="1370400"/>
            <a:ext cx="833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가설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수집한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데이터가 기존 Train 데이터와 차이(어투, 주제, 단어)가 커서</a:t>
            </a:r>
            <a:b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수집한 데이터에 대해서는 metric이 좋게 나왔지만 Test score는 낮았다.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Test 데이터셋으로 prediction 했을 때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로 예측 하는 경우가 적었다.</a:t>
            </a:r>
            <a:b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(10건 이하)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대화를 제외하고 훈련 했을 때 성능이 더 좋게 나옴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11700" y="1191125"/>
            <a:ext cx="833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대화를 제외하고 훈련 했을 때 성능이 더 좋게 나옴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3576325" y="1882100"/>
            <a:ext cx="1277100" cy="211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783200" y="2629825"/>
            <a:ext cx="18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Train 데이터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추가 X)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5981500" y="2186900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0에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5981500" y="2553625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1에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5981500" y="2920350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2에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5981500" y="3287075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3에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2372275" y="2892175"/>
            <a:ext cx="10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4"/>
          <p:cNvSpPr txBox="1"/>
          <p:nvPr/>
        </p:nvSpPr>
        <p:spPr>
          <a:xfrm>
            <a:off x="2299100" y="2500525"/>
            <a:ext cx="95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4946550" y="2892175"/>
            <a:ext cx="10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4"/>
          <p:cNvSpPr txBox="1"/>
          <p:nvPr/>
        </p:nvSpPr>
        <p:spPr>
          <a:xfrm>
            <a:off x="4873375" y="2500525"/>
            <a:ext cx="95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eval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334300" y="3657025"/>
            <a:ext cx="326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confidence가 threshold 이하면</a:t>
            </a:r>
            <a:endParaRPr sz="1800"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800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로 prediction</a:t>
            </a:r>
            <a:endParaRPr sz="1800">
              <a:solidFill>
                <a:srgbClr val="E0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모델 선정, 데이터 전처리, 학습, 평가: 학습, 평가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311700" y="1191125"/>
            <a:ext cx="833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대화를 제외하고 훈련 했을 때 성능이 더 좋게 나옴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3576325" y="1882100"/>
            <a:ext cx="1277100" cy="211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783200" y="2629825"/>
            <a:ext cx="18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Train 데이터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추가 X)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5981500" y="2186900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0에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981500" y="2553625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1에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5981500" y="2920350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2에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5981500" y="3287075"/>
            <a:ext cx="184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3에 대한 confidence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2" name="Google Shape;242;p35"/>
          <p:cNvCxnSpPr/>
          <p:nvPr/>
        </p:nvCxnSpPr>
        <p:spPr>
          <a:xfrm>
            <a:off x="2372275" y="2892175"/>
            <a:ext cx="10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5"/>
          <p:cNvSpPr txBox="1"/>
          <p:nvPr/>
        </p:nvSpPr>
        <p:spPr>
          <a:xfrm>
            <a:off x="2299100" y="2500525"/>
            <a:ext cx="95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4" name="Google Shape;244;p35"/>
          <p:cNvCxnSpPr/>
          <p:nvPr/>
        </p:nvCxnSpPr>
        <p:spPr>
          <a:xfrm>
            <a:off x="4946550" y="2892175"/>
            <a:ext cx="10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5"/>
          <p:cNvSpPr txBox="1"/>
          <p:nvPr/>
        </p:nvSpPr>
        <p:spPr>
          <a:xfrm>
            <a:off x="4873375" y="2500525"/>
            <a:ext cx="95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eval</a:t>
            </a:r>
            <a:endParaRPr b="1"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14662" l="0" r="0" t="25049"/>
          <a:stretch/>
        </p:blipFill>
        <p:spPr>
          <a:xfrm>
            <a:off x="1841016" y="2414345"/>
            <a:ext cx="4897164" cy="1642275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35"/>
          <p:cNvSpPr txBox="1"/>
          <p:nvPr/>
        </p:nvSpPr>
        <p:spPr>
          <a:xfrm>
            <a:off x="3099200" y="1700250"/>
            <a:ext cx="2543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NDG SOTA</a:t>
            </a:r>
            <a:endParaRPr b="1" sz="31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후</a:t>
            </a:r>
            <a:r>
              <a:rPr lang="en"/>
              <a:t>속 방향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311700" y="1370400"/>
            <a:ext cx="833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일반 대화를 재수집 혹은 기존에 수집한 일반 대화 데이터에 대한 처리 방법 변경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기존 위협 대화를 더 잘 구분할 수 있도록 모델 재훈련 및 hyperparameter tuning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900" y="2647950"/>
            <a:ext cx="2815500" cy="2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/>
        </p:nvSpPr>
        <p:spPr>
          <a:xfrm>
            <a:off x="357375" y="1084200"/>
            <a:ext cx="8682000" cy="4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소정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아이펠에 패키지가 있음에도 불구하고 몇몇 모델들은 환경구축이 되어있지 않다고 뜨는 등 환경 구축이 쉽지 않음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머신러닝 코딩이 너무 힘듦. 전처리 코드 자체를 만드는 것은 어렵지 않으나 모델 작동시 오류가 많이 떠서 실력이 너무 부족하다고 느낌. 따라서 </a:t>
            </a: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사용해보고 싶은 모델은 너무나도 많았지만 대체적으로 에러가 많이 남. 이부분을 스스로 어떻게 해결해야할지 고민하게됨.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전처리 단계에서 맞춤법 검사기 코드가 제대로 실행되지않아 너무 많은 시간을 쏟아버려 모델훈련과 평가 부분에서 시간을 많이 써보지 못해서 아쉬움.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더 많은 전처리를 했음에도 불구하고 단순한 전처리를 했을때 더 높은 성능을 내어 어떤 부분의 전처리가 잘못됐는지 감을 잡을 수가 없어서 답답했음.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선열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기존 과제는 노드를 따라하기 급급했었는데 이번에 처음부터 시작하게 되어 막막했다.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텍스트 분류 모델들을 찾아보면서 실험을 해보았지만 성능이 괜찮아 지지 않았다. 특히, 전처리를 하여도 성능이 개선되지 않아서 의아하였다.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팀원들에게 많이 배울 수 있어서 좋은 경험이었던 것 같다. 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회고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/>
        </p:nvSpPr>
        <p:spPr>
          <a:xfrm>
            <a:off x="357375" y="944600"/>
            <a:ext cx="8682000" cy="4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형민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개발 == 환경 세팅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라이브러리들을 시도하려 하였으나 수 많은 오류들과 M1 맥북의 불편한 점들을 느꼈다.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기초 공부의 필요성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데이터 전처리까지는 특정 목적을 가지고 여러 시도를 해 볼 수 있었지만 모델 구축부터는 모델에 대한 이해가 많이 부족하다 느꼈다.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파일을 읽어오고 합치는 등 기본적일 수 있는 부분들도 익숙하지가 않아 시간이 오래 걸린다.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도메인 지식의 필요성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한글 데이터를 다루는게 어려운 부분이 많았고 생각대로 되지 않는 부분도 많았다.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형태소를 나누어보았으나 내 생각과는 다르게 전처리가 쉽게 되지 않았는데 도메인에 대한 지식이 더 많았다면 어떻게 해결해야 할지에 대해 원인을 파악하고 다른 시도를 해 볼 수 있을 것 같았다.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영철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딥러닝 이론은 어느정도 이해했는데 코딩 자체가 힘들다.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데이터 소스, 모델 학습 코딩 방법을 명확히 모르겠다. (OOM)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결과를 보고 어느 부분을 건드려야 성능이 좋아질지에 대한 직관이 없어 score를 올리는게 쉽지 않았다.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실험에 대한 조건과 결과 관리가 쉽지 않았다.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-"/>
            </a:pPr>
            <a:r>
              <a:rPr lang="en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실험에 앞서서 반복적으로 테스트 및 결과와 모델을 관리할 수 있는 환경 선구축이 필요할 것 같다.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회고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repository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https://github.com/ivvve/DLTHON-NDG/tree/main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DKTC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https://github.com/tunib-ai/DKTC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 Hub - 한국</a:t>
            </a:r>
            <a:r>
              <a:rPr lang="en"/>
              <a:t>어 멀티세션 대화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https://www.aihub.or.kr/aihubdata/data/view.do?currMenu=115&amp;topMenu=100&amp;aihubDataSe=data&amp;dataSetSn=71630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모두</a:t>
            </a:r>
            <a:r>
              <a:rPr lang="en"/>
              <a:t>의 말뭉치: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https://kli.korean.go.kr/corpus/main/requestMain.do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풀고</a:t>
            </a:r>
            <a:r>
              <a:rPr lang="en"/>
              <a:t>자 하는 문제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“일</a:t>
            </a:r>
            <a:r>
              <a:rPr lang="en"/>
              <a:t>반 대화” </a:t>
            </a:r>
            <a:r>
              <a:rPr lang="en"/>
              <a:t>데이터 수집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모</a:t>
            </a:r>
            <a:r>
              <a:rPr lang="en"/>
              <a:t>델 </a:t>
            </a:r>
            <a:r>
              <a:rPr lang="en"/>
              <a:t>선정, 데이터 전처리, 학습, 평가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후속 방향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회고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풀고자 하</a:t>
            </a:r>
            <a:r>
              <a:rPr lang="en"/>
              <a:t>는 문제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대화 텍스트를 보고 </a:t>
            </a:r>
            <a:r>
              <a:rPr b="1" lang="en"/>
              <a:t>협박, 갈취, 직장 내 괴롭힘, 기타 괴롭힘, 일반 대화</a:t>
            </a:r>
            <a:r>
              <a:rPr lang="en"/>
              <a:t> </a:t>
            </a:r>
            <a:br>
              <a:rPr lang="en"/>
            </a:br>
            <a:r>
              <a:rPr lang="en"/>
              <a:t>5가지 대화 유형 Class를 분류하는 딥러닝 모델을 만듭니다.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데이터 -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https://github.com/tunib-ai/DKTC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데이터셋은 tunib에서 제공하는 데이터셋으로, 멀티턴 대화 형식의 데이터로 구성되어 있습니다.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 </a:t>
            </a:r>
            <a:r>
              <a:rPr lang="en"/>
              <a:t>train data에는 없지만, test data는 </a:t>
            </a:r>
            <a:r>
              <a:rPr b="1" lang="en"/>
              <a:t>일반 대화</a:t>
            </a:r>
            <a:r>
              <a:rPr lang="en"/>
              <a:t> Class가 존재합니다.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5개 문장을 분류할 수 있게 train data에 </a:t>
            </a:r>
            <a:r>
              <a:rPr b="1" lang="en"/>
              <a:t>일반 대화</a:t>
            </a:r>
            <a:r>
              <a:rPr lang="en"/>
              <a:t> 데이터셋을 추가합니다.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EDA: 대</a:t>
            </a:r>
            <a:r>
              <a:rPr lang="en"/>
              <a:t>화 데이터 확인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10754" l="32166" r="0" t="0"/>
          <a:stretch/>
        </p:blipFill>
        <p:spPr>
          <a:xfrm>
            <a:off x="681250" y="1535260"/>
            <a:ext cx="3830120" cy="22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21241" r="0" t="0"/>
          <a:stretch/>
        </p:blipFill>
        <p:spPr>
          <a:xfrm>
            <a:off x="4779320" y="1535249"/>
            <a:ext cx="3683431" cy="2373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" name="Google Shape;84;p17"/>
          <p:cNvGraphicFramePr/>
          <p:nvPr/>
        </p:nvGraphicFramePr>
        <p:xfrm>
          <a:off x="425025" y="116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{96C4F701-4D18-478C-BB2B-DFFF86306C30}</a:tableStyleId>
              </a:tblPr>
              <a:tblGrid>
                <a:gridCol w="4075275"/>
                <a:gridCol w="4075275"/>
              </a:tblGrid>
              <a:tr h="4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dataset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dataset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3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5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구어체 사용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</a:tr>
              <a:tr h="11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데이</a:t>
                      </a:r>
                      <a:r>
                        <a:rPr lang="en" sz="1200"/>
                        <a:t>터 수 : 3950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데이</a:t>
                      </a:r>
                      <a:r>
                        <a:rPr lang="en" sz="1200"/>
                        <a:t>터 수: 500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화자</a:t>
                      </a:r>
                      <a:r>
                        <a:rPr lang="en" sz="1200"/>
                        <a:t>를 나누는 delimiter 존재 (\n)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화자를 나누는 delimiter 없음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EDA: </a:t>
            </a:r>
            <a:r>
              <a:rPr lang="en"/>
              <a:t>대화 데이터 확인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75" y="712926"/>
            <a:ext cx="3342404" cy="180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023" y="2519722"/>
            <a:ext cx="3342404" cy="180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023" y="712925"/>
            <a:ext cx="3342404" cy="18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575" y="2519732"/>
            <a:ext cx="3342391" cy="180680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093900" y="578600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810000" y="4274625"/>
            <a:ext cx="384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상식 선에서 </a:t>
            </a:r>
            <a:r>
              <a:rPr lang="en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각 상황에 주로 나오는 문장으로 데이터가 이뤄져 있는 것으로 보임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EDA: Train 데이</a:t>
            </a:r>
            <a:r>
              <a:rPr lang="en"/>
              <a:t>터 분포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데이터</a:t>
            </a:r>
            <a:r>
              <a:rPr lang="en"/>
              <a:t>가 많은 편이 아니므로 데이터 증강 또는 외부에서 데이터를 채워넣을 수도 있다.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그런 경우 모델 학습에 사용되는 Train 데이터셋의 수치적인 형태와 유사한 형태의 데이터를 넣을 수 있도록 Train 데이터의 분포를 확인한다.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2571750"/>
            <a:ext cx="3481800" cy="2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108025" y="2622950"/>
            <a:ext cx="47754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 데이터 분포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-"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 대화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의 경우 상대적으로 데이터가 적지만,</a:t>
            </a:r>
            <a:b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각 class 별로 25% 정도의 고른 분포를 보인다.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-"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하지만 데이터셋의 크기가 작기 때문에 </a:t>
            </a:r>
            <a:b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기타 괴롭힘 대화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에 비해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협박 대화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를 분류하는 </a:t>
            </a:r>
            <a:b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성능이 떨어질 수도 있을 것이다.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EDA: Train 데이터 분포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데이터가 많은 편이 아니므로 데이터 증강 또는 외부에서 데이터를 채워넣을 수도 있다.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그런 경우 모델 학습에 사용되는 Train 데이터셋의 수치적인 형태와 유사한 형태의 데이터를 넣을 수 있도록 Train 데이터의 분포를 확인한다.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4108025" y="2622950"/>
            <a:ext cx="47754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대화의 문장 수 분포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- 문장 수가 10~12개로 분포하는 것을 확인할 수 있다.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0" y="2564913"/>
            <a:ext cx="3626575" cy="24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EDA: Train 데이터 분포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데이터가 많은 편이 아니므로 데이터 증강 또는 외부에서 데이터를 채워넣을 수도 있다.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그런 경우 모델 학습에 사용되는 Train 데이터셋의 수치적인 형태와 유사한 형태의 데이터를 넣을 수 있도록 Train 데이터의 분포를 확인한다.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4108025" y="2622950"/>
            <a:ext cx="47754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대화의 단어 수 분포 (띄어쓰기 기준)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-"/>
            </a:pP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주로 20~100개로 분포되어 있다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5" y="2552650"/>
            <a:ext cx="3494025" cy="24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